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71" r:id="rId9"/>
    <p:sldId id="267" r:id="rId10"/>
    <p:sldId id="262" r:id="rId11"/>
    <p:sldId id="263" r:id="rId12"/>
    <p:sldId id="264" r:id="rId13"/>
    <p:sldId id="265" r:id="rId14"/>
    <p:sldId id="266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5AF7600-DE48-4E28-86B2-1C6D8F363E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3BB5E55-8EF6-4ACA-B307-4F9EBA6DF832}" type="datetimeFigureOut">
              <a:rPr lang="ru-RU" smtClean="0"/>
              <a:t>10.04.2024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543800" cy="2593975"/>
          </a:xfrm>
        </p:spPr>
        <p:txBody>
          <a:bodyPr/>
          <a:lstStyle/>
          <a:p>
            <a:r>
              <a:rPr lang="ru-RU" sz="2000" dirty="0"/>
              <a:t>Проектная деятельность</a:t>
            </a:r>
            <a:r>
              <a:rPr lang="ru-RU" sz="2000" b="1" dirty="0"/>
              <a:t>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/>
              <a:t>Эмоциональное выгорание.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61760" cy="1066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Выполнили студентки Д.5.23 : Бодрова, Кутбудинова, Суходоева.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536504" cy="30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r>
              <a:rPr lang="ru-RU" sz="4000" b="1" dirty="0"/>
              <a:t>Упражнение «</a:t>
            </a:r>
            <a:r>
              <a:rPr lang="ru-RU" sz="4000" b="1" dirty="0" smtClean="0"/>
              <a:t>Заряд энергии</a:t>
            </a:r>
            <a:r>
              <a:rPr lang="ru-RU" sz="4000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296" y="2276872"/>
            <a:ext cx="366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участники тренинга берутся за руки и по команде начинают пожимать руку сидящего справа, таким образом энергия от ведущего идет по кругу и возвращается в его левую руку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8" y="1772816"/>
            <a:ext cx="3528392" cy="42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2139640" cy="14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«Кинопроба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(на развитие чувства собственной значимости)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Перечислите пять моментов своей жизни, которыми вы гордитесь.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Выберите в своем списке одно достижение, которым вы гордитесь больше всего.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Встаньте и произнесите, обращаясь ко всем: «Я не хочу хвастаться, но .. », и дополните фразу словами о своем достижении.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32" y="3549237"/>
            <a:ext cx="4248472" cy="31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Упражнение «Удовольствие»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написать на листке бумаги 5 видов повседневной деятельности,  которые приносят вам удовольствие. Затем необходимо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проранжировать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их по степени удовольствия.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08" y="2612904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ru-RU" sz="4400" b="1" dirty="0"/>
              <a:t>Упражнение. «Хочу - не хочу, но делаю ... </a:t>
            </a:r>
            <a:r>
              <a:rPr lang="ru-RU" sz="4400" b="1" dirty="0" smtClean="0"/>
              <a:t>».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528" y="184482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Участникам предлагается на отдельных листах написать: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Три вещи (это могут быть обязанности, занятия, развлечения, дела и т.п.), которые вам хотелось бы делать чаще.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Три вещи, которые вам хотелось бы перестать делать в той мере, в которой вы их делаете, или же вовсе не делать.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Теперь объясните, почему вы не делаете достаточно первого и делаете слишком много второго.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96" y="4005064"/>
            <a:ext cx="2783029" cy="26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Упражнение «Комплименты».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920" y="1556792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участники группы образуют два круга (внутренний и внешний).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Участники стоят лицом друг к другу и образуют пару. Первый партнер оказывает искренний знак внимания партнеру, стоящему напротив. Он говорит ему что-либо приятное, связанное с его личностными качествами, актуальными в его профессиональной деятельности. Тот отвечает: «Да, конечно, но, кроме того, я еще и ... » (называет то, что он в себе ценит и считает, что заслуживает за это внимание).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Затем партнеры меняются ролями, после чего делают шаг влево и, таким образом образуют новые пары. Все повторяется до тех пор, пока не будет сделан полный круг.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54051"/>
            <a:ext cx="4608512" cy="243622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8104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96" y="548680"/>
            <a:ext cx="60486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0" y="1124744"/>
            <a:ext cx="6624857" cy="49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20000" cy="1143000"/>
          </a:xfrm>
        </p:spPr>
        <p:txBody>
          <a:bodyPr/>
          <a:lstStyle/>
          <a:p>
            <a:r>
              <a:rPr lang="ru-RU" sz="4000" dirty="0" smtClean="0"/>
              <a:t>Что можно считать </a:t>
            </a:r>
            <a:r>
              <a:rPr lang="en-US" sz="4000" b="1" dirty="0" err="1" smtClean="0"/>
              <a:t>эмоциональ</a:t>
            </a:r>
            <a:r>
              <a:rPr lang="ru-RU" sz="4000" b="1" dirty="0" err="1" smtClean="0"/>
              <a:t>ным</a:t>
            </a:r>
            <a:r>
              <a:rPr lang="ru-RU" sz="4000" b="1" dirty="0" smtClean="0"/>
              <a:t> </a:t>
            </a:r>
            <a:r>
              <a:rPr lang="en-US" sz="4000" b="1" dirty="0" err="1" smtClean="0"/>
              <a:t>выгорани</a:t>
            </a:r>
            <a:r>
              <a:rPr lang="ru-RU" sz="4000" b="1" dirty="0" smtClean="0"/>
              <a:t>ем?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Синдром эмоционального выгорания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— понятие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проявляющееся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нарастающим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эмоциональным истощением.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12976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«Выгорание» определялось как синдром и включало три компонента: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эмоциональное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истощение,деперсонализация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(«обезличивание» человека), а также редукцию личных достижений 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умаление собственного достоинства.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96" y="2572896"/>
            <a:ext cx="3652380" cy="38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Выгорание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620" y="134076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понимается, как состояние физического и психического истощения, возникшее в ответ на эмоциональное перенапряжение при работе с людьми и не только.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584" y="2996952"/>
            <a:ext cx="3912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Типы синдрома выгорания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 рециклинга.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 недостаточно стимулирующий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 истощения.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0" y="2636912"/>
            <a:ext cx="3746000" cy="37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77786"/>
            <a:ext cx="3607224" cy="22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20000" cy="1143000"/>
          </a:xfrm>
        </p:spPr>
        <p:txBody>
          <a:bodyPr/>
          <a:lstStyle/>
          <a:p>
            <a:r>
              <a:rPr lang="ru-RU" sz="4000" b="1" dirty="0"/>
              <a:t>Причины развития синдрома выгорания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2904"/>
            <a:ext cx="6653779" cy="48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Высокая нагрузка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Эмоциональное давление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Ощущение необъятности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92" y="836712"/>
            <a:ext cx="2164729" cy="169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5" y="171634"/>
            <a:ext cx="7620000" cy="1143000"/>
          </a:xfrm>
        </p:spPr>
        <p:txBody>
          <a:bodyPr/>
          <a:lstStyle/>
          <a:p>
            <a:r>
              <a:rPr lang="ru-RU" sz="3200" b="1" dirty="0"/>
              <a:t>Как </a:t>
            </a:r>
            <a:r>
              <a:rPr lang="ru-RU" sz="3200" b="1" dirty="0" smtClean="0"/>
              <a:t>определить?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969" y="131463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Признаки синдрома выгорания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симптомы синдрома выгорания: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первую очередь, это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эмоциональное истощение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Во-вторых, человек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избегает деятельности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связанной с работой, коллегами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В-третьих,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снижается мотивация расти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развиваться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17" y="3127345"/>
            <a:ext cx="4306619" cy="34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38303"/>
            <a:ext cx="2736304" cy="3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248" y="134076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Типичные симптомы: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Медленная передача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Подавление мышления при решении проблем;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Сниженный уровень восприятия информации, что иногда приводит к определенным проявлениям депрессии;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Беспричинное беспокойство, сонливость, раздражение, перепады настроения и т. 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492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Важный признак «выгорания» - снижение КПД (коэффициент полезного действия)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72" y="3501008"/>
            <a:ext cx="5376620" cy="31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6792808" cy="65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8" y="26064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8" y="548680"/>
            <a:ext cx="59046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3" y="143083"/>
            <a:ext cx="884423" cy="8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488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Проектная деятельность  Эмоциональное выгорание. </vt:lpstr>
      <vt:lpstr>Что можно считать эмоциональным выгоранием?</vt:lpstr>
      <vt:lpstr>Выгорание</vt:lpstr>
      <vt:lpstr>Причины развития синдрома выгорания </vt:lpstr>
      <vt:lpstr>Как определить?</vt:lpstr>
      <vt:lpstr>симптомы</vt:lpstr>
      <vt:lpstr>Презентация PowerPoint</vt:lpstr>
      <vt:lpstr>Презентация PowerPoint</vt:lpstr>
      <vt:lpstr>Презентация PowerPoint</vt:lpstr>
      <vt:lpstr>Упражнение «Заряд энергии» </vt:lpstr>
      <vt:lpstr>Упражнение «Кинопроба»</vt:lpstr>
      <vt:lpstr>Упражнение «Удовольствие»</vt:lpstr>
      <vt:lpstr>Упражнение. «Хочу - не хочу, но делаю ... ».</vt:lpstr>
      <vt:lpstr>Упражнение «Комплименты».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Эмоциональное выгорание.</dc:title>
  <dc:creator>Пользователь</dc:creator>
  <cp:lastModifiedBy>Пользователь</cp:lastModifiedBy>
  <cp:revision>9</cp:revision>
  <dcterms:created xsi:type="dcterms:W3CDTF">2024-04-10T12:56:11Z</dcterms:created>
  <dcterms:modified xsi:type="dcterms:W3CDTF">2024-04-10T14:39:27Z</dcterms:modified>
</cp:coreProperties>
</file>