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1" r:id="rId5"/>
    <p:sldId id="262" r:id="rId6"/>
    <p:sldId id="275" r:id="rId7"/>
    <p:sldId id="270" r:id="rId8"/>
    <p:sldId id="263" r:id="rId9"/>
    <p:sldId id="278" r:id="rId10"/>
    <p:sldId id="259" r:id="rId11"/>
    <p:sldId id="260" r:id="rId12"/>
    <p:sldId id="276" r:id="rId13"/>
    <p:sldId id="277" r:id="rId14"/>
    <p:sldId id="264" r:id="rId15"/>
    <p:sldId id="265" r:id="rId16"/>
    <p:sldId id="266" r:id="rId17"/>
    <p:sldId id="267" r:id="rId18"/>
    <p:sldId id="268" r:id="rId19"/>
    <p:sldId id="271" r:id="rId20"/>
    <p:sldId id="269" r:id="rId21"/>
    <p:sldId id="274" r:id="rId22"/>
    <p:sldId id="273" r:id="rId23"/>
    <p:sldId id="272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  <p:sldId id="293" r:id="rId39"/>
    <p:sldId id="298" r:id="rId40"/>
    <p:sldId id="299" r:id="rId41"/>
    <p:sldId id="301" r:id="rId42"/>
    <p:sldId id="302" r:id="rId43"/>
    <p:sldId id="300" r:id="rId44"/>
    <p:sldId id="297" r:id="rId45"/>
    <p:sldId id="295" r:id="rId46"/>
    <p:sldId id="29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72008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4900" dirty="0"/>
              <a:t>«</a:t>
            </a:r>
            <a:r>
              <a:rPr lang="ru-RU" sz="4900" b="1" dirty="0"/>
              <a:t>Неделя психического здоровья» в ННГАСУ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10-13 октября 2017 г.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1512" y="404664"/>
            <a:ext cx="4392488" cy="1080120"/>
          </a:xfrm>
        </p:spPr>
        <p:txBody>
          <a:bodyPr>
            <a:normAutofit/>
          </a:bodyPr>
          <a:lstStyle/>
          <a:p>
            <a:pPr algn="l"/>
            <a:r>
              <a:rPr lang="ru-RU" sz="2800" b="1" spc="500" dirty="0">
                <a:solidFill>
                  <a:schemeClr val="tx1"/>
                </a:solidFill>
              </a:rPr>
              <a:t>Психологическая </a:t>
            </a:r>
          </a:p>
          <a:p>
            <a:pPr algn="l"/>
            <a:r>
              <a:rPr lang="ru-RU" sz="2800" b="1" spc="500" dirty="0">
                <a:solidFill>
                  <a:schemeClr val="tx1"/>
                </a:solidFill>
              </a:rPr>
              <a:t>служба</a:t>
            </a:r>
          </a:p>
        </p:txBody>
      </p:sp>
      <p:pic>
        <p:nvPicPr>
          <p:cNvPr id="1026" name="Picture 2" descr="логотип ННГАС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3492636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733256"/>
            <a:ext cx="8712968" cy="11247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Всего в работе мастер-класса приняли участие около 40 студентов разных курсов и факультетов ННГАСУ</a:t>
            </a:r>
          </a:p>
        </p:txBody>
      </p:sp>
      <p:pic>
        <p:nvPicPr>
          <p:cNvPr id="2054" name="Picture 6" descr="C:\Users\Светлана\света работа\фото День пс здор 10.10.2017\МК Песок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542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45224"/>
            <a:ext cx="8640960" cy="11087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Наиболее активными участниками мастер-класса были представители  ОТФ, ИСФ, </a:t>
            </a:r>
            <a:r>
              <a:rPr lang="ru-RU" dirty="0" err="1"/>
              <a:t>ФИЭСиС</a:t>
            </a:r>
            <a:endParaRPr lang="ru-RU" dirty="0"/>
          </a:p>
        </p:txBody>
      </p:sp>
      <p:pic>
        <p:nvPicPr>
          <p:cNvPr id="11266" name="Picture 2" descr="C:\Users\Светлана\света работа\фото День пс здор 10.10.2017\МК Песок 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17" y="251831"/>
            <a:ext cx="8650663" cy="5121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229200"/>
            <a:ext cx="8712968" cy="1368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/>
              <a:t>Порадовало, что в работе мастер-класса принимали участие много молодых людей, их было более половины от всех участников</a:t>
            </a:r>
          </a:p>
        </p:txBody>
      </p:sp>
      <p:pic>
        <p:nvPicPr>
          <p:cNvPr id="13314" name="Picture 2" descr="C:\Users\Светлана\света работа\фото День пс здор 10.10.2017\МК Песок 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45224"/>
            <a:ext cx="8892480" cy="11521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Они активно включались в работу и показывали завидные творческие способности</a:t>
            </a:r>
          </a:p>
        </p:txBody>
      </p:sp>
      <p:pic>
        <p:nvPicPr>
          <p:cNvPr id="15362" name="Picture 2" descr="C:\Users\Светлана\света работа\фото День пс здор 10.10.2017\МК Песок маль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20474" cy="4535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229200"/>
            <a:ext cx="8964488" cy="1440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При работе с кинетическим песком участники мастер-класса должны были выполнить несколько заданий, одно из которых – построить пирамиду ННГАСУ</a:t>
            </a:r>
          </a:p>
        </p:txBody>
      </p:sp>
      <p:pic>
        <p:nvPicPr>
          <p:cNvPr id="4098" name="Picture 2" descr="C:\Users\Светлана\света работа\фото День пс здор 10.10.2017\МК Песок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5993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604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Пирамиды ННГАСУ получились яркими</a:t>
            </a:r>
          </a:p>
        </p:txBody>
      </p:sp>
      <p:pic>
        <p:nvPicPr>
          <p:cNvPr id="5123" name="Picture 3" descr="C:\Users\Светлана\света работа\фото День пс здор 10.10.2017\МК Песок пирамид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1909652" cy="28083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4" name="Picture 4" descr="C:\Users\Светлана\света работа\фото День пс здор 10.10.2017\МК Песок пирамида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1512167" cy="281812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5" name="Picture 5" descr="C:\Users\Светлана\света работа\фото День пс здор 10.10.2017\МК Песок пирамида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78731" cy="280831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6" name="Picture 6" descr="C:\Users\Светлана\света работа\фото День пс здор 10.10.2017\МК Песок пирамида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020723" cy="28083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7" name="Picture 7" descr="C:\Users\Светлана\света работа\фото День пс здор 10.10.2017\МК Песок пирамида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1640988" cy="280831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9" name="Picture 9" descr="C:\Users\Светлана\света работа\фото День пс здор 10.10.2017\МК Песок пирамида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2088231" cy="280875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30" name="Picture 10" descr="C:\Users\Светлана\света работа\фото День пс здор 10.10.2017\МК Песок пирамида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1866572" cy="288032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32" name="Picture 12" descr="C:\Users\Светлана\света работа\фото День пс здор 10.10.2017\МК Песок пирамида1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59802" cy="280831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589240"/>
            <a:ext cx="8507288" cy="6766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/>
              <a:t>Другое задание – выложить из песка свое имя</a:t>
            </a:r>
            <a:endParaRPr lang="ru-RU" dirty="0"/>
          </a:p>
        </p:txBody>
      </p:sp>
      <p:pic>
        <p:nvPicPr>
          <p:cNvPr id="16386" name="Picture 2" descr="C:\Users\Светлана\света работа\фото День пс здор 10.10.2017\МК Песок кирил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1872208" cy="238913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387" name="Picture 3" descr="C:\Users\Светлана\света работа\фото День пс здор 10.10.2017\МК Песок ю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377787" cy="237626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388" name="Picture 4" descr="C:\Users\Светлана\света работа\фото День пс здор 10.10.2017\МК Песок наст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226877" cy="237626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389" name="Picture 5" descr="C:\Users\Светлана\света работа\фото День пс здор 10.10.2017\МК Песок лил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1559852" cy="237626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390" name="Picture 6" descr="C:\Users\Светлана\света работа\фото День пс здор 10.10.2017\МК Песок саш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48272" cy="239312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391" name="Picture 7" descr="C:\Users\Светлана\света работа\фото День пс здор 10.10.2017\МК Песок натал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604215" cy="239372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392" name="Picture 8" descr="C:\Users\Светлана\света работа\фото День пс здор 10.10.2017\МК Песок артем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1996779" cy="238743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393" name="Picture 9" descr="C:\Users\Светлана\света работа\фото День пс здор 10.10.2017\МК Песок лера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1778320" cy="237626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6046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/>
              <a:t>Выложить из песка аббревиатуру ННГАСУ</a:t>
            </a:r>
          </a:p>
        </p:txBody>
      </p:sp>
      <p:pic>
        <p:nvPicPr>
          <p:cNvPr id="17410" name="Picture 2" descr="C:\Users\Светлана\света работа\фото День пс здор 10.10.2017\МК Песок ннгасу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3168352" cy="28877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3" name="Picture 5" descr="C:\Users\Светлана\света работа\фото День пс здор 10.10.2017\МК Песок ннгасу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3024335" cy="24663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414" name="Picture 6" descr="C:\Users\Светлана\света работа\фото День пс здор 10.10.2017\P71010-130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204909" cy="24482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4" descr="C:\Users\Светлана\света работа\фото День пс здор 10.10.2017\МК Песок ннгасу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210128" cy="36724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3" descr="C:\Users\Светлана\света работа\фото День пс здор 10.10.2017\МК Песок ннгасу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585980" cy="28342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1368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Выполнив предложенные задания, участники мастер-класса не спешили покидать рабочее место и давали волю своей фантазии, проявляя спонтанное творчество</a:t>
            </a:r>
          </a:p>
        </p:txBody>
      </p:sp>
      <p:pic>
        <p:nvPicPr>
          <p:cNvPr id="9218" name="Picture 2" descr="C:\Users\Светлана\света работа\фото День пс здор 10.10.2017\МК Песок зам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57130" cy="475252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219" name="Picture 3" descr="C:\Users\Светлана\света работа\фото День пс здор 10.10.2017\МК Песок замо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04456" cy="4767029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45224"/>
            <a:ext cx="8676456" cy="12527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/>
              <a:t>Был момент даже возникновения коллективного творчества – участники подхватывали идеи друг друга и создавали единую композицию</a:t>
            </a:r>
          </a:p>
        </p:txBody>
      </p:sp>
      <p:pic>
        <p:nvPicPr>
          <p:cNvPr id="10242" name="Picture 2" descr="C:\Users\Светлана\света работа\фото День пс здор 10.10.2017\МК Песок замок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01108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404664"/>
            <a:ext cx="8712968" cy="1143000"/>
          </a:xfrm>
        </p:spPr>
        <p:txBody>
          <a:bodyPr>
            <a:normAutofit fontScale="90000"/>
          </a:bodyPr>
          <a:lstStyle/>
          <a:p>
            <a:pPr marL="179388"/>
            <a:r>
              <a:rPr lang="ru-RU" b="1" dirty="0"/>
              <a:t>10 октября стартовала акция «Неделя психического здоровья»  в ННГАСУ</a:t>
            </a:r>
          </a:p>
        </p:txBody>
      </p:sp>
      <p:pic>
        <p:nvPicPr>
          <p:cNvPr id="6" name="Содержимое 5" descr="стенд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55" y="1882775"/>
            <a:ext cx="694649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268760"/>
            <a:ext cx="3117032" cy="3600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Примечательно, что не только студенты, но и преподаватели ННГАСУ приняли участие в работе мастер-класса</a:t>
            </a:r>
          </a:p>
        </p:txBody>
      </p:sp>
      <p:pic>
        <p:nvPicPr>
          <p:cNvPr id="7170" name="Picture 2" descr="C:\Users\Светлана\света работа\фото День пс здор 10.10.2017\МК песок препода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400600" cy="622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1368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У участников мастер-класса присутствовал позитивный настрой, желание попробовать необычный вид деятельности и научиться этой технике </a:t>
            </a:r>
          </a:p>
        </p:txBody>
      </p:sp>
      <p:pic>
        <p:nvPicPr>
          <p:cNvPr id="12291" name="Picture 3" descr="C:\Users\Светлана\света работа\фото День пс здор 10.10.2017\МК Песок 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74968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71420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Участники мастер-класса отмечали, что работа с песком, действительно, помогла им отключиться от проблем, расслабиться, как будто «окунуться в детство»</a:t>
            </a:r>
          </a:p>
        </p:txBody>
      </p:sp>
      <p:pic>
        <p:nvPicPr>
          <p:cNvPr id="4" name="Picture 2" descr="C:\Users\Светлана\света работа\фото День пс здор 10.10.2017\МК Песок 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04856" cy="505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008112"/>
          </a:xfrm>
        </p:spPr>
        <p:txBody>
          <a:bodyPr>
            <a:normAutofit/>
          </a:bodyPr>
          <a:lstStyle/>
          <a:p>
            <a:r>
              <a:rPr lang="ru-RU" sz="4000" b="1" dirty="0"/>
              <a:t>Акция «Настроение дня»</a:t>
            </a:r>
          </a:p>
        </p:txBody>
      </p:sp>
      <p:pic>
        <p:nvPicPr>
          <p:cNvPr id="5" name="Picture 2" descr="E:\фото ДПсЗд\P71010-111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2" cy="528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фото ДПсЗд\P71010-111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72130"/>
            <a:ext cx="7200800" cy="533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фото ДПсЗд\P71010-1111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712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фото ДПсЗд\P71010-1038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87289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фото ДПсЗд\P71010-111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104456" cy="553575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147" name="Picture 3" descr="E:\фото ДПсЗд\P71010-113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445" y="548680"/>
            <a:ext cx="4111028" cy="554461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фото ДПсЗд\P71010-111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5656" cy="5906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фото ДПсЗд\P71010-111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03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Autofit/>
          </a:bodyPr>
          <a:lstStyle/>
          <a:p>
            <a:pPr marL="263525"/>
            <a:r>
              <a:rPr lang="ru-RU" sz="3600" b="1" dirty="0">
                <a:latin typeface="+mn-lt"/>
              </a:rPr>
              <a:t>Презентация проекта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«Азбука психологической помощи»</a:t>
            </a:r>
          </a:p>
        </p:txBody>
      </p:sp>
      <p:pic>
        <p:nvPicPr>
          <p:cNvPr id="6" name="Содержимое 5" descr="азбука пс.помощи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12968" cy="5157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фото ДПсЗд\P71010-11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0001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 ДПсЗд\P71010-113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4176464" cy="563287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3" name="Picture 3" descr="E:\фото ДПсЗд\P71010-1155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176464" cy="563287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фото ДПсЗд\P71010-113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18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фото ДПсЗд\P71010-113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3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фото ДПсЗд\P71010-115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37345" cy="55801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315" name="Picture 3" descr="E:\фото ДПсЗд\P71010-131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64418" cy="561662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фото ДПсЗд\P71010-115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24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фото ДПсЗд\P71010-131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03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фото ДПсЗд\P71010-115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93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фото ДПсЗд\P71010-123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24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Диагностика </a:t>
            </a:r>
            <a:r>
              <a:rPr lang="ru-RU" dirty="0" err="1"/>
              <a:t>эмоцилнального</a:t>
            </a:r>
            <a:r>
              <a:rPr lang="ru-RU" dirty="0"/>
              <a:t> состояния «Тест </a:t>
            </a:r>
            <a:r>
              <a:rPr lang="ru-RU" dirty="0" err="1"/>
              <a:t>Люшера</a:t>
            </a:r>
            <a:r>
              <a:rPr lang="ru-RU" dirty="0"/>
              <a:t>»</a:t>
            </a:r>
          </a:p>
        </p:txBody>
      </p:sp>
      <p:pic>
        <p:nvPicPr>
          <p:cNvPr id="4" name="Содержимое 3" descr="DSC001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1399032"/>
          </a:xfrm>
        </p:spPr>
        <p:txBody>
          <a:bodyPr>
            <a:normAutofit fontScale="90000"/>
          </a:bodyPr>
          <a:lstStyle/>
          <a:p>
            <a:pPr marL="179388"/>
            <a:r>
              <a:rPr lang="ru-RU" b="1" dirty="0"/>
              <a:t>Мастер-класс </a:t>
            </a:r>
            <a:br>
              <a:rPr lang="ru-RU" b="1" dirty="0"/>
            </a:br>
            <a:r>
              <a:rPr lang="ru-RU" b="1" dirty="0"/>
              <a:t>«</a:t>
            </a:r>
            <a:r>
              <a:rPr lang="ru-RU" b="1" dirty="0" err="1"/>
              <a:t>Антистресс</a:t>
            </a:r>
            <a:r>
              <a:rPr lang="ru-RU" b="1" dirty="0"/>
              <a:t>: песочная терапия»</a:t>
            </a:r>
            <a:endParaRPr lang="ru-RU" dirty="0"/>
          </a:p>
        </p:txBody>
      </p:sp>
      <p:pic>
        <p:nvPicPr>
          <p:cNvPr id="4" name="Picture 4" descr="C:\Users\Светлана\света работа\фото День пс здор 10.10.2017\МК Песо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232" y="1905635"/>
            <a:ext cx="8121535" cy="452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4664"/>
            <a:ext cx="7682772" cy="576207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3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7874793" cy="590609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259174" cy="619438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Медитативное упражнение «Мудрец»</a:t>
            </a:r>
          </a:p>
        </p:txBody>
      </p:sp>
      <p:pic>
        <p:nvPicPr>
          <p:cNvPr id="8" name="Содержимое 7" descr="DSC001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56792"/>
            <a:ext cx="6818676" cy="511400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Булатова Е.А. провела </a:t>
            </a:r>
            <a:r>
              <a:rPr lang="ru-RU" sz="2000" dirty="0" err="1"/>
              <a:t>киносалон</a:t>
            </a:r>
            <a:r>
              <a:rPr lang="ru-RU" sz="2000" dirty="0"/>
              <a:t> с использованием мультфильма «Записки Пирата». </a:t>
            </a:r>
          </a:p>
        </p:txBody>
      </p:sp>
      <p:pic>
        <p:nvPicPr>
          <p:cNvPr id="4" name="Содержимое 3" descr="20171010_1356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410400" cy="444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553456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Мультфильм в легкой и доступной форме начинает сложный философский разговор о  смысле жизни, о том,  кто я, куда я иду и зачем? Человек психически здоров лишь тогда, когда в его жизни есть смысл.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568952" cy="2232248"/>
          </a:xfrm>
        </p:spPr>
        <p:txBody>
          <a:bodyPr>
            <a:normAutofit/>
          </a:bodyPr>
          <a:lstStyle/>
          <a:p>
            <a:pPr marL="179388" algn="just"/>
            <a:r>
              <a:rPr lang="ru-RU" sz="2000" dirty="0"/>
              <a:t>После просмотра видео студенты включились в разговор о том, какие чувства вызвал мультфильм. Свободное выражение чувств позволило перейти ко второму этапу - осмыслению темы. Высказывались различные точки зрения на киногероев и возникающие в их жизни ситуации, эта дискуссия дала возможность студентам сформулировать свои жизненные цели, принципы.</a:t>
            </a:r>
            <a:endParaRPr lang="ru-RU" dirty="0"/>
          </a:p>
        </p:txBody>
      </p:sp>
      <p:pic>
        <p:nvPicPr>
          <p:cNvPr id="6" name="Содержимое 5" descr="киноклуб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29600" cy="390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ероприятия ПСУ\2017\День психич.здоровья\2017-10-10 13-55-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8064" y="620688"/>
            <a:ext cx="3635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Метод </a:t>
            </a:r>
            <a:r>
              <a:rPr lang="ru-RU" sz="2400" dirty="0" err="1"/>
              <a:t>психодрамы</a:t>
            </a:r>
            <a:r>
              <a:rPr lang="ru-RU" sz="2400" dirty="0"/>
              <a:t> второй год используется Психологической службой в работе клуба "Общение" для оказания психологической помощи в разрешении различных проблем обучающихся, а также  в целях профилактики их возникновения.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921896"/>
            <a:ext cx="8748464" cy="9361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/>
              <a:t>Участникам было предложено познакомиться с одной из методик снятия стрессового напряжения «Песочная терапия»</a:t>
            </a:r>
          </a:p>
        </p:txBody>
      </p:sp>
      <p:pic>
        <p:nvPicPr>
          <p:cNvPr id="3074" name="Picture 2" descr="C:\Users\Светлана\света работа\фото День пс здор 10.10.2017\МК Песок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7646"/>
            <a:ext cx="8424936" cy="56554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129808"/>
            <a:ext cx="8964488" cy="17281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Участники мастер-класса отмечали, что в их студенческой жизни достаточно много стрессов, связанных как с учебой, так и с жизненными проблемами. Научиться справляться со стрессом – одна из важнейших задач.</a:t>
            </a:r>
          </a:p>
        </p:txBody>
      </p:sp>
      <p:pic>
        <p:nvPicPr>
          <p:cNvPr id="14339" name="Picture 3" descr="C:\Users\Светлана\света работа\фото День пс здор 10.10.2017\МК Песок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72808" cy="492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45224"/>
            <a:ext cx="8964488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Психологи рассказали, что песочная терапия – это  метод, позволяющий успешно избавляться от накопившегося нервно-психического напряжения</a:t>
            </a:r>
          </a:p>
        </p:txBody>
      </p:sp>
      <p:pic>
        <p:nvPicPr>
          <p:cNvPr id="8194" name="Picture 2" descr="C:\Users\Светлана\света работа\фото День пс здор 10.10.2017\МК Песок праподават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06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23762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Автором метода считается швейцарский психотерапевт </a:t>
            </a:r>
            <a:r>
              <a:rPr lang="ru-RU" sz="2800" dirty="0" err="1"/>
              <a:t>Дора</a:t>
            </a:r>
            <a:r>
              <a:rPr lang="ru-RU" sz="2800" dirty="0"/>
              <a:t> </a:t>
            </a:r>
            <a:r>
              <a:rPr lang="ru-RU" sz="2800" dirty="0" err="1"/>
              <a:t>Кальф</a:t>
            </a:r>
            <a:r>
              <a:rPr lang="ru-RU" sz="2800" dirty="0"/>
              <a:t>.  Его суть в том, что работая с песком, человек избавляется от </a:t>
            </a:r>
            <a:r>
              <a:rPr lang="ru-RU" sz="2800" dirty="0" err="1"/>
              <a:t>психоэмоционального</a:t>
            </a:r>
            <a:r>
              <a:rPr lang="ru-RU" sz="2800" dirty="0"/>
              <a:t> напряжения. Общение с песком - это своеобразный медитативный процесс, позволяющий расслабиться.</a:t>
            </a:r>
          </a:p>
        </p:txBody>
      </p:sp>
      <p:pic>
        <p:nvPicPr>
          <p:cNvPr id="6146" name="Picture 2" descr="C:\Users\Светлана\света работа\фото День пс здор 10.10.2017\МК Песок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408712" cy="425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1208"/>
            <a:ext cx="8507288" cy="13681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В проведении мастер-класса принимали активное участие психологи-стажеры, слушатели дополнительного образования «Психология»</a:t>
            </a:r>
          </a:p>
        </p:txBody>
      </p:sp>
      <p:pic>
        <p:nvPicPr>
          <p:cNvPr id="1026" name="Picture 2" descr="C:\Users\Светлана\света работа\фото День пс здор 10.10.2017\МК Песок 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28625"/>
            <a:ext cx="8252034" cy="47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451</TotalTime>
  <Words>434</Words>
  <Application>Microsoft Office PowerPoint</Application>
  <PresentationFormat>Экран (4:3)</PresentationFormat>
  <Paragraphs>31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Century Gothic</vt:lpstr>
      <vt:lpstr>Verdana</vt:lpstr>
      <vt:lpstr>Wingdings 2</vt:lpstr>
      <vt:lpstr>Яркая</vt:lpstr>
      <vt:lpstr> «Неделя психического здоровья» в ННГАСУ  10-13 октября 2017 г. </vt:lpstr>
      <vt:lpstr>10 октября стартовала акция «Неделя психического здоровья»  в ННГАСУ</vt:lpstr>
      <vt:lpstr>Презентация проекта  «Азбука психологической помощи»</vt:lpstr>
      <vt:lpstr>Мастер-класс  «Антистресс: песочная терапия»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мастер-класса отмечали, что работа с песком, действительно, помогла им отключиться от проблем, расслабиться, как будто «окунуться в детство»</vt:lpstr>
      <vt:lpstr>Акция «Настроение дня»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эмоцилнального состояния «Тест Люшера»</vt:lpstr>
      <vt:lpstr>Презентация PowerPoint</vt:lpstr>
      <vt:lpstr>Презентация PowerPoint</vt:lpstr>
      <vt:lpstr>Презентация PowerPoint</vt:lpstr>
      <vt:lpstr>Медитативное упражнение «Мудрец»</vt:lpstr>
      <vt:lpstr>Булатова Е.А. провела киносалон с использованием мультфильма «Записки Пирата». </vt:lpstr>
      <vt:lpstr>После просмотра видео студенты включились в разговор о том, какие чувства вызвал мультфильм. Свободное выражение чувств позволило перейти ко второму этапу - осмыслению темы. Высказывались различные точки зрения на киногероев и возникающие в их жизни ситуации, эта дискуссия дала возможность студентам сформулировать свои жизненные цели, принципы.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психического здоровья в ННГАСУ</dc:title>
  <dc:creator>Светлана</dc:creator>
  <cp:lastModifiedBy>Мананов Сергей</cp:lastModifiedBy>
  <cp:revision>52</cp:revision>
  <dcterms:created xsi:type="dcterms:W3CDTF">2017-10-11T12:01:54Z</dcterms:created>
  <dcterms:modified xsi:type="dcterms:W3CDTF">2017-10-19T07:48:44Z</dcterms:modified>
</cp:coreProperties>
</file>